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D38BAB-102B-49A6-8B66-C28B2504F810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D8787CAE-B97E-401B-9D4F-F4CA3CAEBA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DDB9-8272-4BDC-84B6-F5573610F9E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5175-16FB-4537-8F6D-493CAEA6BD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БРСМ\100 идей 2021\Шаблон ПРЕЗЕНТАЦИИ\14rPk5qfsYU.jpg"/>
          <p:cNvPicPr>
            <a:picLocks noChangeAspect="1" noChangeArrowheads="1"/>
          </p:cNvPicPr>
          <p:nvPr/>
        </p:nvPicPr>
        <p:blipFill>
          <a:blip r:embed="rId3" cstate="print"/>
          <a:srcRect l="12065" t="8342" r="31312"/>
          <a:stretch>
            <a:fillRect/>
          </a:stretch>
        </p:blipFill>
        <p:spPr bwMode="auto">
          <a:xfrm>
            <a:off x="395537" y="386964"/>
            <a:ext cx="3183220" cy="34358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66992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ИМЯ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1317997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ФАМИЛИЯ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210488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младший научный сотрудник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4984" y="3998896"/>
            <a:ext cx="11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ПРОЕКТ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387639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Биопрепарат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Мультифаг-С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защиты томата от бактериозов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1550889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69080" y="41517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Текст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заколовка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8032" y="2211709"/>
            <a:ext cx="29942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Текст </a:t>
            </a:r>
            <a:r>
              <a:rPr lang="ru-RU" sz="1300" dirty="0" err="1">
                <a:solidFill>
                  <a:schemeClr val="bg1"/>
                </a:solidFill>
              </a:rPr>
              <a:t>описанея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fainaidea.com/wp-content/uploads/2021/05/uchen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3" r="21906" b="4365"/>
          <a:stretch/>
        </p:blipFill>
        <p:spPr bwMode="auto">
          <a:xfrm>
            <a:off x="251520" y="267494"/>
            <a:ext cx="3347864" cy="41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2884" y="425518"/>
            <a:ext cx="555060" cy="1045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4717" y="1750044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</p:spTree>
    <p:extLst>
      <p:ext uri="{BB962C8B-B14F-4D97-AF65-F5344CB8AC3E}">
        <p14:creationId xmlns:p14="http://schemas.microsoft.com/office/powerpoint/2010/main" val="271381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77155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БОЛЬШОЙ ЗАГОЛОВОК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962" y="2525876"/>
            <a:ext cx="61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a typeface="Roboto" pitchFamily="2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967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01424" y="1"/>
            <a:ext cx="642576" cy="699542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pharmvestnik.ru/apps/fv/assets/files/content/news/684/68472/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949" r="10944"/>
          <a:stretch/>
        </p:blipFill>
        <p:spPr bwMode="auto">
          <a:xfrm>
            <a:off x="0" y="0"/>
            <a:ext cx="3203848" cy="33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ulture.ru/storage/images/a7c6d9547c0a108424bbd7f46af984fa/abee2f911425f87aee8aa7f0ca0c725a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/>
          <a:stretch/>
        </p:blipFill>
        <p:spPr bwMode="auto">
          <a:xfrm>
            <a:off x="3203848" y="-3423"/>
            <a:ext cx="3312368" cy="33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vecteezy.com/system/resources/previews/000/459/861/original/vector-science-hexagon-infograph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11710"/>
            <a:ext cx="26277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yrich.ru/uploads/posts/2019-07/1563181019_dinamika-ros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r="4052"/>
          <a:stretch/>
        </p:blipFill>
        <p:spPr bwMode="auto">
          <a:xfrm>
            <a:off x="6516216" y="0"/>
            <a:ext cx="2627784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7584" y="3091444"/>
            <a:ext cx="5184576" cy="14965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63241" y="325493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F3F98"/>
                </a:solidFill>
                <a:ea typeface="Roboto" pitchFamily="2" charset="0"/>
              </a:rPr>
              <a:t>Текст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07696" y="2181994"/>
            <a:ext cx="2160000" cy="987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2119502" y="1030644"/>
            <a:ext cx="2160000" cy="98712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02529" y="819094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809" y="796234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3869" y="674314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1489" y="3036514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</p:spTree>
    <p:extLst>
      <p:ext uri="{BB962C8B-B14F-4D97-AF65-F5344CB8AC3E}">
        <p14:creationId xmlns:p14="http://schemas.microsoft.com/office/powerpoint/2010/main" val="194563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339502"/>
            <a:ext cx="33123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51244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3147814"/>
            <a:ext cx="48965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ea typeface="Roboto" pitchFamily="2" charset="0"/>
              </a:rPr>
              <a:t>Текст</a:t>
            </a:r>
          </a:p>
        </p:txBody>
      </p:sp>
      <p:pic>
        <p:nvPicPr>
          <p:cNvPr id="4100" name="Picture 4" descr="https://pbs.twimg.com/media/DU85HxCXkAUQmZ1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28028" b="11245"/>
          <a:stretch/>
        </p:blipFill>
        <p:spPr bwMode="auto">
          <a:xfrm>
            <a:off x="4091940" y="411510"/>
            <a:ext cx="3337560" cy="24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bs.twimg.com/media/EvMwDMyXcAIhd3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9289" r="18672" b="4911"/>
          <a:stretch/>
        </p:blipFill>
        <p:spPr bwMode="auto">
          <a:xfrm>
            <a:off x="683567" y="411510"/>
            <a:ext cx="3408373" cy="24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4393158"/>
            <a:ext cx="4706967" cy="987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87018" y="1059582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438" y="1067202"/>
            <a:ext cx="180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Фото </a:t>
            </a:r>
          </a:p>
        </p:txBody>
      </p:sp>
    </p:spTree>
    <p:extLst>
      <p:ext uri="{BB962C8B-B14F-4D97-AF65-F5344CB8AC3E}">
        <p14:creationId xmlns:p14="http://schemas.microsoft.com/office/powerpoint/2010/main" val="99939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927" y="915566"/>
            <a:ext cx="554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ИМЯ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927" y="1851670"/>
            <a:ext cx="554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ФАМИЛИЯ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36483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813202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64</Words>
  <Application>Microsoft Office PowerPoint</Application>
  <PresentationFormat>Экран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Сазанков Александр Валентинович</dc:creator>
  <cp:lastModifiedBy>user123</cp:lastModifiedBy>
  <cp:revision>20</cp:revision>
  <dcterms:created xsi:type="dcterms:W3CDTF">2021-05-13T10:51:29Z</dcterms:created>
  <dcterms:modified xsi:type="dcterms:W3CDTF">2025-12-01T12:06:20Z</dcterms:modified>
</cp:coreProperties>
</file>